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1" r:id="rId2"/>
    <p:sldId id="310" r:id="rId3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A748C4-D2C2-4593-91CB-9E584048B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784D412-D2D5-451F-BFF2-1F902133D9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D9CD62-9611-487E-8461-7CE86D8E7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701C-E8CC-4232-96CA-5A5716645725}" type="datetimeFigureOut">
              <a:rPr kumimoji="1" lang="ja-JP" altLang="en-US" smtClean="0"/>
              <a:t>2024/11/24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2916C5-A03F-45C6-BD27-2FECFB721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ABAF71-C36E-4C87-8BDB-551BB025D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441F-7C94-4EA3-97C5-F07F0D71A4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7856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9C897C-75FD-4DD3-9236-29BE30A27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C1CD833-795E-41B3-A831-0E3CAD0731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7BF17D-449C-48DB-953B-B7ADC4DFB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701C-E8CC-4232-96CA-5A5716645725}" type="datetimeFigureOut">
              <a:rPr kumimoji="1" lang="ja-JP" altLang="en-US" smtClean="0"/>
              <a:t>2024/11/24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12B7BF4-F071-4645-9F83-13B0FA008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4020EA-0277-4C5B-A310-5B1B0FC40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441F-7C94-4EA3-97C5-F07F0D71A4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568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398778A-A6AF-4605-906C-E4304AC03A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D26FE49-9AF4-4F24-AEBD-CF1A8FA356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394793-2F12-4E63-849E-676B08149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701C-E8CC-4232-96CA-5A5716645725}" type="datetimeFigureOut">
              <a:rPr kumimoji="1" lang="ja-JP" altLang="en-US" smtClean="0"/>
              <a:t>2024/11/24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B59B50-5508-4049-8644-9627D42AC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C6415C-6C03-47CB-975B-113576624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441F-7C94-4EA3-97C5-F07F0D71A4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043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1ED9DF-C688-4F5E-BDF6-0A6EB6F6E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2F58C22-8B7B-44CB-A135-192CBDC85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9BF3BAA-B822-4B54-8B99-537C08CA0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701C-E8CC-4232-96CA-5A5716645725}" type="datetimeFigureOut">
              <a:rPr kumimoji="1" lang="ja-JP" altLang="en-US" smtClean="0"/>
              <a:t>2024/11/24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80B23E0-AB4B-4082-B398-78F204CB6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9FFD71-D555-4356-A9D6-03EEA0BCE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441F-7C94-4EA3-97C5-F07F0D71A4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8210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A38406-103F-40E0-A861-B09FB6658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F7D371E-8439-4078-B438-CC0C8473C1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D6C61D-5BD9-47BD-88D8-450EF8711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701C-E8CC-4232-96CA-5A5716645725}" type="datetimeFigureOut">
              <a:rPr kumimoji="1" lang="ja-JP" altLang="en-US" smtClean="0"/>
              <a:t>2024/11/24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4E372F-8E39-40F7-9B38-3FED4652A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625D39F-D522-4F12-BEFC-9AD30A595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441F-7C94-4EA3-97C5-F07F0D71A4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04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8F7B7B-86DD-443B-B6C3-58D9448D4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2A30B94-BC9F-40B2-B161-826F010392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773A1CD-AC1D-4CF2-A851-0B1FE1342F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3F2911-DE85-4027-9D7F-3CA914D57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701C-E8CC-4232-96CA-5A5716645725}" type="datetimeFigureOut">
              <a:rPr kumimoji="1" lang="ja-JP" altLang="en-US" smtClean="0"/>
              <a:t>2024/11/24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D16A507-D843-44CE-BC3B-9ECC07E4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DC1BDEB-0DA0-42A8-8A62-0953DE137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441F-7C94-4EA3-97C5-F07F0D71A4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8151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02D6A5-3BDC-495D-AF3F-215D22A7D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B5661B9-B85B-481C-861C-97A665669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0924A5E-FDC2-4A72-AE65-A2A077E006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E5BF239-B52F-4D81-BB32-5DC359C9AB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CD8D653-0657-4DCC-83BB-C37A34ACA8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7BE5312-95F6-482E-9EB1-09A11AFBD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701C-E8CC-4232-96CA-5A5716645725}" type="datetimeFigureOut">
              <a:rPr kumimoji="1" lang="ja-JP" altLang="en-US" smtClean="0"/>
              <a:t>2024/11/24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A66A96E-6B5F-4594-8824-B4D931971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F32DB3E-A299-45AF-9A22-FCF595AD4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441F-7C94-4EA3-97C5-F07F0D71A4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4541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71526B-CB9C-42E4-8621-D56A64F62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D9E7E0B-5940-4AE6-A319-D2C44B9B3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701C-E8CC-4232-96CA-5A5716645725}" type="datetimeFigureOut">
              <a:rPr kumimoji="1" lang="ja-JP" altLang="en-US" smtClean="0"/>
              <a:t>2024/11/24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002A8A3-3F5C-4F8B-AA39-BFE26002E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C5D2651-1814-41F8-B22F-97BD98B27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441F-7C94-4EA3-97C5-F07F0D71A4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1961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7BACB80-D99F-405B-9A34-FF5886F85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701C-E8CC-4232-96CA-5A5716645725}" type="datetimeFigureOut">
              <a:rPr kumimoji="1" lang="ja-JP" altLang="en-US" smtClean="0"/>
              <a:t>2024/11/24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EE18E94-FA96-497F-9103-458BBB188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07DF2D-4EE1-484B-908C-6669AEB09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441F-7C94-4EA3-97C5-F07F0D71A4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9339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5265AD-3547-41A3-939F-1837E064C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F2A2649-CEEA-4BA2-B23D-EC9283C92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422BFE7-3376-4DBE-A342-B83B35C7C1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64DBABA-893C-4DA8-9854-9F4F1399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701C-E8CC-4232-96CA-5A5716645725}" type="datetimeFigureOut">
              <a:rPr kumimoji="1" lang="ja-JP" altLang="en-US" smtClean="0"/>
              <a:t>2024/11/24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543982-1F98-4FB4-AF76-41F2A07A5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E661304-B11D-4906-B04A-0D33A66B7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441F-7C94-4EA3-97C5-F07F0D71A4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541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4772A6-C625-4919-A6D7-603F8F988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8CD6ABE-5476-44CA-BCE1-46B2249301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5EB74D1-ECA3-4B21-8398-4B55C45CB6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71C8C35-792F-43F3-96C8-3F7F1C57D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1701C-E8CC-4232-96CA-5A5716645725}" type="datetimeFigureOut">
              <a:rPr kumimoji="1" lang="ja-JP" altLang="en-US" smtClean="0"/>
              <a:t>2024/11/24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05114F8-F01B-4119-B578-919AA8B44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E2A4F46-4456-43F1-BFC9-DBB68C611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1441F-7C94-4EA3-97C5-F07F0D71A4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0351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26BF21A-5EFD-41DC-8CFC-8EA077B2C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66C34F-070C-4564-B101-674511BCB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5A92DA-E432-4013-8D5B-985D89D6F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1701C-E8CC-4232-96CA-5A5716645725}" type="datetimeFigureOut">
              <a:rPr kumimoji="1" lang="ja-JP" altLang="en-US" smtClean="0"/>
              <a:t>2024/11/24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9635BF-9768-4F03-82B2-C2D76FDBD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0E25CB4-1FB6-4693-897D-8F78C947D5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1441F-7C94-4EA3-97C5-F07F0D71A4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459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17/06/relationships/model3d" Target="../media/model3d3.glb"/><Relationship Id="rId3" Type="http://schemas.microsoft.com/office/2017/06/relationships/model3d" Target="../media/model3d1.glb"/><Relationship Id="rId7" Type="http://schemas.openxmlformats.org/officeDocument/2006/relationships/hyperlink" Target="tel:0596-34-1668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17/06/relationships/model3d" Target="../media/model3d2.glb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97283CC-930D-4104-B56D-734DDD273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1099799"/>
            <a:ext cx="11380157" cy="439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200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6BD5023-DAEC-4F80-AE29-8E15AC27F7D9}"/>
              </a:ext>
            </a:extLst>
          </p:cNvPr>
          <p:cNvSpPr/>
          <p:nvPr/>
        </p:nvSpPr>
        <p:spPr>
          <a:xfrm>
            <a:off x="2622430" y="2786331"/>
            <a:ext cx="6827575" cy="28380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7364CD1-84DF-4FD8-BDA9-DAD8BC6F0072}"/>
              </a:ext>
            </a:extLst>
          </p:cNvPr>
          <p:cNvSpPr/>
          <p:nvPr/>
        </p:nvSpPr>
        <p:spPr>
          <a:xfrm>
            <a:off x="8019423" y="3040886"/>
            <a:ext cx="1260375" cy="23557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802D70A-B099-41C3-BD08-BD9ED6F6A541}"/>
              </a:ext>
            </a:extLst>
          </p:cNvPr>
          <p:cNvSpPr/>
          <p:nvPr/>
        </p:nvSpPr>
        <p:spPr>
          <a:xfrm>
            <a:off x="8257172" y="4761486"/>
            <a:ext cx="784871" cy="268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>
                <a:solidFill>
                  <a:schemeClr val="tx1"/>
                </a:solidFill>
              </a:rPr>
              <a:t>№</a:t>
            </a:r>
            <a:r>
              <a:rPr lang="en-US" altLang="ja-JP" sz="1050" dirty="0">
                <a:solidFill>
                  <a:schemeClr val="tx1"/>
                </a:solidFill>
              </a:rPr>
              <a:t>000001</a:t>
            </a:r>
            <a:endParaRPr kumimoji="1" lang="ja-JP" altLang="en-US" sz="1050" dirty="0">
              <a:solidFill>
                <a:schemeClr val="tx1"/>
              </a:solidFill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9C0E65AA-EA9F-47AF-9205-4BEF4C9812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036" y="3001619"/>
            <a:ext cx="1801718" cy="2434323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4" name="3D モデル 13" descr="トピアリー 1">
                <a:extLst>
                  <a:ext uri="{FF2B5EF4-FFF2-40B4-BE49-F238E27FC236}">
                    <a16:creationId xmlns:a16="http://schemas.microsoft.com/office/drawing/2014/main" id="{16DBCCA1-2779-4C6A-8B01-C72C06EED6B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51703378"/>
                  </p:ext>
                </p:extLst>
              </p:nvPr>
            </p:nvGraphicFramePr>
            <p:xfrm>
              <a:off x="2847163" y="3632545"/>
              <a:ext cx="1663464" cy="1642736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663464" cy="1642736"/>
                    </a:xfrm>
                    <a:prstGeom prst="rect">
                      <a:avLst/>
                    </a:prstGeom>
                  </am3d:spPr>
                  <am3d:camera>
                    <am3d:pos x="0" y="0" z="8062136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237453" d="1000000"/>
                    <am3d:preTrans dx="-81036" dy="-17791314" dz="-338099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284181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4" name="3D モデル 13" descr="トピアリー 1">
                <a:extLst>
                  <a:ext uri="{FF2B5EF4-FFF2-40B4-BE49-F238E27FC236}">
                    <a16:creationId xmlns:a16="http://schemas.microsoft.com/office/drawing/2014/main" id="{16DBCCA1-2779-4C6A-8B01-C72C06EED6B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47163" y="3632545"/>
                <a:ext cx="1663464" cy="16427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3" name="3D モデル 12" descr="プレゼント用の蝶結びのリボン">
                <a:extLst>
                  <a:ext uri="{FF2B5EF4-FFF2-40B4-BE49-F238E27FC236}">
                    <a16:creationId xmlns:a16="http://schemas.microsoft.com/office/drawing/2014/main" id="{6727ACB4-30A9-47CD-97AE-B0B111C8D84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19799351"/>
                  </p:ext>
                </p:extLst>
              </p:nvPr>
            </p:nvGraphicFramePr>
            <p:xfrm>
              <a:off x="2790897" y="2973963"/>
              <a:ext cx="1775995" cy="1642736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775995" cy="1642736"/>
                    </a:xfrm>
                    <a:prstGeom prst="rect">
                      <a:avLst/>
                    </a:prstGeom>
                  </am3d:spPr>
                  <am3d:camera>
                    <am3d:pos x="0" y="0" z="713983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6190542" d="1000000"/>
                    <am3d:preTrans dx="0" dy="-10366941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4612237" ay="396137" az="1574362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4575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3" name="3D モデル 12" descr="プレゼント用の蝶結びのリボン">
                <a:extLst>
                  <a:ext uri="{FF2B5EF4-FFF2-40B4-BE49-F238E27FC236}">
                    <a16:creationId xmlns:a16="http://schemas.microsoft.com/office/drawing/2014/main" id="{6727ACB4-30A9-47CD-97AE-B0B111C8D84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90897" y="2973963"/>
                <a:ext cx="1775995" cy="1642736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F889B15-84C9-48C1-ADC1-386ED22CB350}"/>
              </a:ext>
            </a:extLst>
          </p:cNvPr>
          <p:cNvSpPr txBox="1"/>
          <p:nvPr/>
        </p:nvSpPr>
        <p:spPr>
          <a:xfrm>
            <a:off x="4579753" y="3088059"/>
            <a:ext cx="1435719" cy="796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G</a:t>
            </a:r>
            <a:r>
              <a:rPr kumimoji="1" lang="en-US" altLang="ja-JP" sz="3600" b="1" dirty="0">
                <a:solidFill>
                  <a:srgbClr val="002060"/>
                </a:solidFill>
                <a:latin typeface="Arial Black" panose="020B0A04020102020204" pitchFamily="34" charset="0"/>
              </a:rPr>
              <a:t>ift</a:t>
            </a:r>
            <a:r>
              <a:rPr kumimoji="1" lang="en-US" altLang="ja-JP" sz="4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endParaRPr kumimoji="1" lang="ja-JP" altLang="en-US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BD96CC9-D40B-45A7-8384-DA66E4139416}"/>
              </a:ext>
            </a:extLst>
          </p:cNvPr>
          <p:cNvSpPr txBox="1"/>
          <p:nvPr/>
        </p:nvSpPr>
        <p:spPr>
          <a:xfrm>
            <a:off x="7934834" y="3942460"/>
            <a:ext cx="14295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有効期間　　　　</a:t>
            </a:r>
            <a:r>
              <a:rPr kumimoji="1" lang="en-US" altLang="ja-JP" sz="1100" b="1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2025</a:t>
            </a:r>
            <a:r>
              <a:rPr kumimoji="1" lang="ja-JP" altLang="en-US" sz="1100" b="1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年</a:t>
            </a:r>
            <a:r>
              <a:rPr kumimoji="1" lang="en-US" altLang="ja-JP" sz="1100" b="1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11</a:t>
            </a:r>
            <a:r>
              <a:rPr kumimoji="1" lang="ja-JP" altLang="en-US" sz="1100" b="1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月</a:t>
            </a:r>
            <a:r>
              <a:rPr kumimoji="1" lang="en-US" altLang="ja-JP" sz="1100" b="1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30</a:t>
            </a:r>
            <a:r>
              <a:rPr kumimoji="1" lang="ja-JP" altLang="en-US" sz="1100" b="1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日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9FA8C4B-87A4-4CA7-B66E-9759D066442F}"/>
              </a:ext>
            </a:extLst>
          </p:cNvPr>
          <p:cNvSpPr txBox="1"/>
          <p:nvPr/>
        </p:nvSpPr>
        <p:spPr>
          <a:xfrm>
            <a:off x="4742483" y="5010230"/>
            <a:ext cx="3561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/>
              <a:t>■本チケットは必ずご持参下さい。</a:t>
            </a:r>
            <a:endParaRPr lang="en-US" altLang="ja-JP" sz="900" dirty="0"/>
          </a:p>
          <a:p>
            <a:r>
              <a:rPr kumimoji="1" lang="ja-JP" altLang="en-US" sz="900" dirty="0"/>
              <a:t>■有効期間：チケット記載日迄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897AE6D-A62A-4B4C-ACE7-BCE698A90821}"/>
              </a:ext>
            </a:extLst>
          </p:cNvPr>
          <p:cNvSpPr txBox="1"/>
          <p:nvPr/>
        </p:nvSpPr>
        <p:spPr>
          <a:xfrm>
            <a:off x="4267193" y="4375425"/>
            <a:ext cx="3989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>
                <a:solidFill>
                  <a:schemeClr val="accent2">
                    <a:lumMod val="75000"/>
                  </a:schemeClr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三重県伊勢市御薗町王中島</a:t>
            </a:r>
            <a:r>
              <a:rPr lang="en-US" altLang="ja-JP" sz="1200" b="1" dirty="0">
                <a:solidFill>
                  <a:schemeClr val="accent2">
                    <a:lumMod val="75000"/>
                  </a:schemeClr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99-7</a:t>
            </a:r>
          </a:p>
          <a:p>
            <a:pPr algn="ctr"/>
            <a:r>
              <a:rPr lang="ja-JP" altLang="en-US" sz="1200" b="1" dirty="0">
                <a:solidFill>
                  <a:schemeClr val="accent2">
                    <a:lumMod val="75000"/>
                  </a:schemeClr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営業時間：</a:t>
            </a:r>
            <a:r>
              <a:rPr lang="en-US" altLang="ja-JP" sz="1200" b="1" dirty="0">
                <a:solidFill>
                  <a:schemeClr val="accent2">
                    <a:lumMod val="75000"/>
                  </a:schemeClr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10:00 </a:t>
            </a:r>
            <a:r>
              <a:rPr lang="ja-JP" altLang="en-US" sz="1200" b="1" dirty="0">
                <a:solidFill>
                  <a:schemeClr val="accent2">
                    <a:lumMod val="75000"/>
                  </a:schemeClr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～</a:t>
            </a:r>
            <a:r>
              <a:rPr lang="en-US" altLang="ja-JP" sz="1200" b="1" dirty="0">
                <a:solidFill>
                  <a:schemeClr val="accent2">
                    <a:lumMod val="75000"/>
                  </a:schemeClr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19:00  </a:t>
            </a:r>
            <a:r>
              <a:rPr lang="ja-JP" altLang="en-US" sz="1200" b="1" dirty="0">
                <a:solidFill>
                  <a:schemeClr val="accent2">
                    <a:lumMod val="75000"/>
                  </a:schemeClr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定休日</a:t>
            </a:r>
            <a:r>
              <a:rPr lang="en-US" altLang="ja-JP" sz="1200" b="1" dirty="0">
                <a:solidFill>
                  <a:schemeClr val="accent2">
                    <a:lumMod val="75000"/>
                  </a:schemeClr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:</a:t>
            </a:r>
            <a:r>
              <a:rPr lang="ja-JP" altLang="en-US" sz="1200" b="1" dirty="0">
                <a:solidFill>
                  <a:schemeClr val="accent2">
                    <a:lumMod val="75000"/>
                  </a:schemeClr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水曜日</a:t>
            </a:r>
            <a:endParaRPr lang="en-US" altLang="ja-JP" sz="1200" b="1" dirty="0">
              <a:solidFill>
                <a:schemeClr val="accent2">
                  <a:lumMod val="75000"/>
                </a:schemeClr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 algn="ctr"/>
            <a:r>
              <a:rPr lang="en-US" altLang="ja-JP" sz="1200" b="1" dirty="0">
                <a:solidFill>
                  <a:schemeClr val="accent2">
                    <a:lumMod val="75000"/>
                  </a:schemeClr>
                </a:solidFill>
                <a:latin typeface="HGS教科書体" panose="02020600000000000000" pitchFamily="18" charset="-128"/>
                <a:ea typeface="HGS教科書体" panose="02020600000000000000" pitchFamily="18" charset="-128"/>
                <a:hlinkClick r:id="rId7"/>
              </a:rPr>
              <a:t>TEL:0596-34-1668</a:t>
            </a:r>
            <a:r>
              <a:rPr lang="en-US" altLang="ja-JP" sz="1200" b="1" dirty="0">
                <a:solidFill>
                  <a:schemeClr val="accent2">
                    <a:lumMod val="75000"/>
                  </a:schemeClr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 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3D モデル 27" descr="赤いハート">
                <a:extLst>
                  <a:ext uri="{FF2B5EF4-FFF2-40B4-BE49-F238E27FC236}">
                    <a16:creationId xmlns:a16="http://schemas.microsoft.com/office/drawing/2014/main" id="{7AD534AC-C4CA-455B-98A0-C4E893F9D51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02332726"/>
                  </p:ext>
                </p:extLst>
              </p:nvPr>
            </p:nvGraphicFramePr>
            <p:xfrm>
              <a:off x="3723178" y="4553362"/>
              <a:ext cx="828250" cy="743300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828250" cy="743300"/>
                    </a:xfrm>
                    <a:prstGeom prst="rect">
                      <a:avLst/>
                    </a:prstGeom>
                  </am3d:spPr>
                  <am3d:camera>
                    <am3d:pos x="0" y="0" z="7035031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73780" d="1000000"/>
                    <am3d:preTrans dx="0" dy="-16579315" dz="296057"/>
                    <am3d:scale>
                      <am3d:sx n="1000000" d="1000000"/>
                      <am3d:sy n="1000000" d="1000000"/>
                      <am3d:sz n="1000000" d="1000000"/>
                    </am3d:scale>
                    <am3d:rot ax="-10446209" ay="-100881" az="10789599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114680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3D モデル 27" descr="赤いハート">
                <a:extLst>
                  <a:ext uri="{FF2B5EF4-FFF2-40B4-BE49-F238E27FC236}">
                    <a16:creationId xmlns:a16="http://schemas.microsoft.com/office/drawing/2014/main" id="{7AD534AC-C4CA-455B-98A0-C4E893F9D51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723178" y="4553362"/>
                <a:ext cx="828250" cy="743300"/>
              </a:xfrm>
              <a:prstGeom prst="rect">
                <a:avLst/>
              </a:prstGeom>
            </p:spPr>
          </p:pic>
        </mc:Fallback>
      </mc:AlternateContent>
      <p:pic>
        <p:nvPicPr>
          <p:cNvPr id="1026" name="Picture 2" descr="みそのめがね【伊勢市のメガネ屋さん】">
            <a:extLst>
              <a:ext uri="{FF2B5EF4-FFF2-40B4-BE49-F238E27FC236}">
                <a16:creationId xmlns:a16="http://schemas.microsoft.com/office/drawing/2014/main" id="{984F57DC-7206-4228-9688-05E96BB78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410" y="3923055"/>
            <a:ext cx="2652182" cy="28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3652CDD1-1524-4E20-992C-EDBD560BC246}"/>
              </a:ext>
            </a:extLst>
          </p:cNvPr>
          <p:cNvSpPr txBox="1"/>
          <p:nvPr/>
        </p:nvSpPr>
        <p:spPr>
          <a:xfrm>
            <a:off x="8036685" y="3230063"/>
            <a:ext cx="1225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>THANKS</a:t>
            </a:r>
            <a:r>
              <a:rPr kumimoji="1" lang="ja-JP" altLang="en-US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>　</a:t>
            </a:r>
            <a:endParaRPr kumimoji="1" lang="en-US" altLang="ja-JP" sz="1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kumimoji="1" lang="en-US" altLang="ja-JP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>TICKET</a:t>
            </a:r>
            <a:endParaRPr kumimoji="1" lang="ja-JP" altLang="en-US" sz="1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FB60267-120B-4ABF-A113-C115E97ED859}"/>
              </a:ext>
            </a:extLst>
          </p:cNvPr>
          <p:cNvSpPr txBox="1"/>
          <p:nvPr/>
        </p:nvSpPr>
        <p:spPr>
          <a:xfrm>
            <a:off x="5615016" y="3144056"/>
            <a:ext cx="27868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>
                <a:solidFill>
                  <a:srgbClr val="002060"/>
                </a:solidFill>
                <a:latin typeface="HGP明朝B" panose="02020800000000000000" pitchFamily="18" charset="-128"/>
                <a:ea typeface="HGP明朝B" panose="02020800000000000000" pitchFamily="18" charset="-128"/>
              </a:rPr>
              <a:t>￥</a:t>
            </a:r>
            <a:r>
              <a:rPr kumimoji="1" lang="en-US" altLang="ja-JP" sz="4000" b="1" dirty="0">
                <a:solidFill>
                  <a:srgbClr val="002060"/>
                </a:solidFill>
                <a:latin typeface="HGP明朝B" panose="02020800000000000000" pitchFamily="18" charset="-128"/>
                <a:ea typeface="HGP明朝B" panose="02020800000000000000" pitchFamily="18" charset="-128"/>
              </a:rPr>
              <a:t>15,000</a:t>
            </a:r>
            <a:endParaRPr kumimoji="1" lang="ja-JP" altLang="en-US" sz="4000" b="1" dirty="0">
              <a:solidFill>
                <a:srgbClr val="002060"/>
              </a:solidFill>
              <a:latin typeface="HGP明朝B" panose="02020800000000000000" pitchFamily="18" charset="-128"/>
              <a:ea typeface="HGP明朝B" panose="02020800000000000000" pitchFamily="18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B864F49-47DC-4076-852E-F3DFC14D44F2}"/>
              </a:ext>
            </a:extLst>
          </p:cNvPr>
          <p:cNvSpPr txBox="1"/>
          <p:nvPr/>
        </p:nvSpPr>
        <p:spPr>
          <a:xfrm>
            <a:off x="1162050" y="400050"/>
            <a:ext cx="118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FF0000"/>
                </a:solidFill>
              </a:rPr>
              <a:t>加工用</a:t>
            </a:r>
          </a:p>
        </p:txBody>
      </p:sp>
    </p:spTree>
    <p:extLst>
      <p:ext uri="{BB962C8B-B14F-4D97-AF65-F5344CB8AC3E}">
        <p14:creationId xmlns:p14="http://schemas.microsoft.com/office/powerpoint/2010/main" val="1659456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47</Words>
  <Application>Microsoft Office PowerPoint</Application>
  <PresentationFormat>ワイド画面</PresentationFormat>
  <Paragraphs>12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HGPｺﾞｼｯｸM</vt:lpstr>
      <vt:lpstr>HGP明朝B</vt:lpstr>
      <vt:lpstr>HGS教科書体</vt:lpstr>
      <vt:lpstr>游ゴシック</vt:lpstr>
      <vt:lpstr>游ゴシック Light</vt:lpstr>
      <vt:lpstr>Arial</vt:lpstr>
      <vt:lpstr>Arial Black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松沢 利彦</dc:creator>
  <cp:lastModifiedBy>Owner</cp:lastModifiedBy>
  <cp:revision>16</cp:revision>
  <cp:lastPrinted>2024-11-24T11:26:33Z</cp:lastPrinted>
  <dcterms:created xsi:type="dcterms:W3CDTF">2024-11-21T11:44:17Z</dcterms:created>
  <dcterms:modified xsi:type="dcterms:W3CDTF">2024-11-24T11:33:04Z</dcterms:modified>
</cp:coreProperties>
</file>